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76" r:id="rId18"/>
    <p:sldId id="290" r:id="rId19"/>
    <p:sldId id="278" r:id="rId20"/>
    <p:sldId id="284" r:id="rId21"/>
    <p:sldId id="286" r:id="rId22"/>
    <p:sldId id="285" r:id="rId23"/>
    <p:sldId id="283" r:id="rId24"/>
    <p:sldId id="282" r:id="rId25"/>
    <p:sldId id="291" r:id="rId26"/>
    <p:sldId id="277" r:id="rId27"/>
    <p:sldId id="279" r:id="rId28"/>
    <p:sldId id="280" r:id="rId29"/>
    <p:sldId id="287" r:id="rId30"/>
    <p:sldId id="288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08.12.2017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A2BD35-5A8D-49A5-B0CA-29958492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685604"/>
            <a:ext cx="2447627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BBE232-8F87-49D7-AB36-840B71E6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" y="1685604"/>
            <a:ext cx="2447629" cy="43513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1E7F5D-2F42-4E6C-805F-3D5026C9D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904" y="1685603"/>
            <a:ext cx="2447628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Check all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permissions</a:t>
            </a:r>
            <a:r>
              <a:rPr lang="de-AT" dirty="0"/>
              <a:t>!</a:t>
            </a:r>
          </a:p>
          <a:p>
            <a:r>
              <a:rPr lang="de-AT" dirty="0" err="1"/>
              <a:t>Kotlin</a:t>
            </a:r>
            <a:r>
              <a:rPr lang="de-AT"/>
              <a:t>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0826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4729536-D7F7-4B01-AB24-12FA86699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4022A76-37FB-42B4-8704-9D820F4F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527788C-25CE-4FF2-962A-97DC8D4BA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46" y="1709855"/>
            <a:ext cx="7063069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That</a:t>
            </a:r>
            <a:r>
              <a:rPr lang="de-AT" dirty="0" err="1"/>
              <a:t>‘</a:t>
            </a:r>
            <a:r>
              <a:rPr lang="de-AT" dirty="0" err="1">
                <a:latin typeface="Aleo" panose="020F0502020204030203" pitchFamily="34" charset="0"/>
              </a:rPr>
              <a:t>s</a:t>
            </a:r>
            <a:r>
              <a:rPr lang="de-AT" dirty="0">
                <a:latin typeface="Aleo" panose="020F0502020204030203" pitchFamily="34" charset="0"/>
              </a:rPr>
              <a:t> all </a:t>
            </a:r>
            <a:r>
              <a:rPr lang="de-AT" dirty="0" err="1">
                <a:latin typeface="Aleo" panose="020F0502020204030203" pitchFamily="34" charset="0"/>
              </a:rPr>
              <a:t>for</a:t>
            </a:r>
            <a:r>
              <a:rPr lang="de-AT" dirty="0">
                <a:latin typeface="Aleo" panose="020F0502020204030203" pitchFamily="34" charset="0"/>
              </a:rPr>
              <a:t> </a:t>
            </a:r>
            <a:r>
              <a:rPr lang="de-AT" dirty="0" err="1">
                <a:latin typeface="Aleo" panose="020F0502020204030203" pitchFamily="34" charset="0"/>
              </a:rPr>
              <a:t>now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4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282</Words>
  <Application>Microsoft Office PowerPoint</Application>
  <PresentationFormat>Breitbild</PresentationFormat>
  <Paragraphs>109</Paragraphs>
  <Slides>30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Android App #1</vt:lpstr>
      <vt:lpstr>Android App #2</vt:lpstr>
      <vt:lpstr>Android App #3</vt:lpstr>
      <vt:lpstr>Android App #4</vt:lpstr>
      <vt:lpstr>Android App #5</vt:lpstr>
      <vt:lpstr>And in the code…</vt:lpstr>
      <vt:lpstr>And in the code…</vt:lpstr>
      <vt:lpstr>Website #1</vt:lpstr>
      <vt:lpstr>Website #2</vt:lpstr>
      <vt:lpstr>Website #3</vt:lpstr>
      <vt:lpstr>Website #4</vt:lpstr>
      <vt:lpstr>That‘s all for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stefan</cp:lastModifiedBy>
  <cp:revision>102</cp:revision>
  <dcterms:created xsi:type="dcterms:W3CDTF">2017-11-16T19:56:11Z</dcterms:created>
  <dcterms:modified xsi:type="dcterms:W3CDTF">2017-12-08T19:29:23Z</dcterms:modified>
</cp:coreProperties>
</file>